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1" r:id="rId3"/>
    <p:sldId id="276" r:id="rId4"/>
    <p:sldId id="260" r:id="rId5"/>
    <p:sldId id="292" r:id="rId6"/>
    <p:sldId id="262" r:id="rId7"/>
    <p:sldId id="269" r:id="rId8"/>
    <p:sldId id="301" r:id="rId9"/>
    <p:sldId id="300" r:id="rId10"/>
    <p:sldId id="299" r:id="rId11"/>
    <p:sldId id="29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4756"/>
  </p:normalViewPr>
  <p:slideViewPr>
    <p:cSldViewPr>
      <p:cViewPr varScale="1">
        <p:scale>
          <a:sx n="114" d="100"/>
          <a:sy n="114" d="100"/>
        </p:scale>
        <p:origin x="576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63C7-8F88-463A-992C-C7FD359EE30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BF3B-3B2A-4B1A-A7C2-55617578B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120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63C7-8F88-463A-992C-C7FD359EE30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BF3B-3B2A-4B1A-A7C2-55617578B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111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63C7-8F88-463A-992C-C7FD359EE30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BF3B-3B2A-4B1A-A7C2-55617578B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440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63C7-8F88-463A-992C-C7FD359EE30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BF3B-3B2A-4B1A-A7C2-55617578B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295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63C7-8F88-463A-992C-C7FD359EE30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BF3B-3B2A-4B1A-A7C2-55617578B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737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63C7-8F88-463A-992C-C7FD359EE30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BF3B-3B2A-4B1A-A7C2-55617578B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489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63C7-8F88-463A-992C-C7FD359EE30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BF3B-3B2A-4B1A-A7C2-55617578B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34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63C7-8F88-463A-992C-C7FD359EE30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BF3B-3B2A-4B1A-A7C2-55617578B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042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63C7-8F88-463A-992C-C7FD359EE30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BF3B-3B2A-4B1A-A7C2-55617578B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200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63C7-8F88-463A-992C-C7FD359EE30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BF3B-3B2A-4B1A-A7C2-55617578B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471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63C7-8F88-463A-992C-C7FD359EE30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BF3B-3B2A-4B1A-A7C2-55617578B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81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C63C7-8F88-463A-992C-C7FD359EE30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CBF3B-3B2A-4B1A-A7C2-55617578B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743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924" y="1"/>
            <a:ext cx="11388724" cy="1268760"/>
          </a:xfrm>
        </p:spPr>
        <p:txBody>
          <a:bodyPr>
            <a:normAutofit/>
          </a:bodyPr>
          <a:lstStyle/>
          <a:p>
            <a:r>
              <a:rPr lang="ru-RU" sz="3100" b="1" dirty="0"/>
              <a:t>Название вашей работы.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3352" y="3645024"/>
            <a:ext cx="3197195" cy="295232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Автор</a:t>
            </a:r>
          </a:p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Фамилия Имя</a:t>
            </a:r>
          </a:p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Ученик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класса</a:t>
            </a:r>
          </a:p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Школа №</a:t>
            </a:r>
          </a:p>
          <a:p>
            <a:r>
              <a:rPr lang="ru-RU" b="1" dirty="0"/>
              <a:t>Руководитель: </a:t>
            </a:r>
          </a:p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Фамилия Имя Отчество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  <a:p>
            <a:pPr algn="ctr"/>
            <a:r>
              <a:rPr lang="ru-RU" dirty="0"/>
              <a:t>г. Москва,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98646A5-0E22-0545-86B2-6D9B35440751}"/>
              </a:ext>
            </a:extLst>
          </p:cNvPr>
          <p:cNvSpPr/>
          <p:nvPr/>
        </p:nvSpPr>
        <p:spPr>
          <a:xfrm>
            <a:off x="6384032" y="2132856"/>
            <a:ext cx="5400600" cy="4320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Фото, изображение проекта</a:t>
            </a:r>
            <a:br>
              <a:rPr lang="ru-RU" dirty="0"/>
            </a:br>
            <a:r>
              <a:rPr lang="ru-RU" dirty="0"/>
              <a:t>или иллюстрация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1C616D-BC49-E141-A544-21A581DFFB96}"/>
              </a:ext>
            </a:extLst>
          </p:cNvPr>
          <p:cNvSpPr txBox="1"/>
          <p:nvPr/>
        </p:nvSpPr>
        <p:spPr>
          <a:xfrm>
            <a:off x="230475" y="1902023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C00000"/>
                </a:solidFill>
              </a:rPr>
              <a:t>Общие рекомендации к оформлению. Используйте контрастные цвета. Темный текст, светлый фон. Плохо, когда не видно ничего на слайде, или слайд перегружен. </a:t>
            </a:r>
          </a:p>
        </p:txBody>
      </p:sp>
    </p:spTree>
    <p:extLst>
      <p:ext uri="{BB962C8B-B14F-4D97-AF65-F5344CB8AC3E}">
        <p14:creationId xmlns:p14="http://schemas.microsoft.com/office/powerpoint/2010/main" val="1202466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&lt;&gt;</a:t>
            </a:r>
            <a:endParaRPr lang="ru-RU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008C08-3511-4043-9AF9-ABF4E656F97C}"/>
              </a:ext>
            </a:extLst>
          </p:cNvPr>
          <p:cNvSpPr txBox="1"/>
          <p:nvPr/>
        </p:nvSpPr>
        <p:spPr>
          <a:xfrm>
            <a:off x="2008711" y="1124744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Все слайды дальше являются шаблоном для предоставления результата. Если у вас есть наработки на данном этапе, вы можете их </a:t>
            </a:r>
            <a:r>
              <a:rPr lang="ru-RU" dirty="0" err="1"/>
              <a:t>презентавать</a:t>
            </a:r>
            <a:r>
              <a:rPr lang="ru-RU" dirty="0"/>
              <a:t> в свободной форме. </a:t>
            </a:r>
          </a:p>
        </p:txBody>
      </p:sp>
    </p:spTree>
    <p:extLst>
      <p:ext uri="{BB962C8B-B14F-4D97-AF65-F5344CB8AC3E}">
        <p14:creationId xmlns:p14="http://schemas.microsoft.com/office/powerpoint/2010/main" val="578805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3CC4E4-69A8-E240-9802-7D4AD936B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3632" y="2780928"/>
            <a:ext cx="5760640" cy="1143000"/>
          </a:xfrm>
        </p:spPr>
        <p:txBody>
          <a:bodyPr/>
          <a:lstStyle/>
          <a:p>
            <a:r>
              <a:rPr lang="ru-RU" dirty="0"/>
              <a:t>Спасибо за внимание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E9360A-8027-8B4C-9849-F95925569184}"/>
              </a:ext>
            </a:extLst>
          </p:cNvPr>
          <p:cNvSpPr txBox="1"/>
          <p:nvPr/>
        </p:nvSpPr>
        <p:spPr>
          <a:xfrm>
            <a:off x="2152020" y="3923929"/>
            <a:ext cx="26277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rgbClr val="C00000"/>
                </a:solidFill>
              </a:rPr>
              <a:t>Этот слайд должен быть последним.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A7BB89-1183-CE40-98FF-CE7385F76F62}"/>
              </a:ext>
            </a:extLst>
          </p:cNvPr>
          <p:cNvSpPr txBox="1"/>
          <p:nvPr/>
        </p:nvSpPr>
        <p:spPr>
          <a:xfrm>
            <a:off x="2152020" y="4200928"/>
            <a:ext cx="6280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C00000"/>
                </a:solidFill>
              </a:rPr>
              <a:t>Используя шаблон этой презентации, располагайте текстовые блоки и фотографии на слайде так, чтобы картинка выглядела эстетично. Используйте другие макеты и цветовые решения.</a:t>
            </a:r>
            <a:br>
              <a:rPr lang="ru-RU" sz="1200" dirty="0">
                <a:solidFill>
                  <a:srgbClr val="C00000"/>
                </a:solidFill>
              </a:rPr>
            </a:br>
            <a:r>
              <a:rPr lang="ru-RU" sz="1200" dirty="0">
                <a:solidFill>
                  <a:srgbClr val="C00000"/>
                </a:solidFill>
              </a:rPr>
              <a:t>Удачи </a:t>
            </a:r>
            <a:r>
              <a:rPr lang="ru-RU" sz="1200" dirty="0">
                <a:solidFill>
                  <a:srgbClr val="C00000"/>
                </a:solidFill>
                <a:sym typeface="Wingdings" pitchFamily="2" charset="2"/>
              </a:rPr>
              <a:t></a:t>
            </a:r>
            <a:endParaRPr lang="ru-RU" sz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387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156" y="188641"/>
            <a:ext cx="10515600" cy="576063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Цель проекта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6868B5-701D-B047-B33C-A7D4C5F4D12D}"/>
              </a:ext>
            </a:extLst>
          </p:cNvPr>
          <p:cNvSpPr txBox="1"/>
          <p:nvPr/>
        </p:nvSpPr>
        <p:spPr>
          <a:xfrm>
            <a:off x="442156" y="764704"/>
            <a:ext cx="109824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Цель проекта - это желаемый результат который вы хотите достичь.</a:t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dirty="0">
                <a:solidFill>
                  <a:srgbClr val="C00000"/>
                </a:solidFill>
              </a:rPr>
              <a:t>Цель должна быть конкретной и понятной. Обычно цель начинается со слов «разработать»,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>«изготовить»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>, «создать» и т.п.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9A0AEFD-F7D8-714E-A136-54CEE8C7EAF7}"/>
              </a:ext>
            </a:extLst>
          </p:cNvPr>
          <p:cNvSpPr/>
          <p:nvPr/>
        </p:nvSpPr>
        <p:spPr>
          <a:xfrm>
            <a:off x="1811524" y="1969028"/>
            <a:ext cx="7812868" cy="4700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Фото или </a:t>
            </a:r>
            <a:r>
              <a:rPr lang="en-US" dirty="0"/>
              <a:t>3D </a:t>
            </a:r>
            <a:r>
              <a:rPr lang="ru-RU" dirty="0"/>
              <a:t>модель, отражающее ваше решение.. </a:t>
            </a:r>
          </a:p>
        </p:txBody>
      </p:sp>
    </p:spTree>
    <p:extLst>
      <p:ext uri="{BB962C8B-B14F-4D97-AF65-F5344CB8AC3E}">
        <p14:creationId xmlns:p14="http://schemas.microsoft.com/office/powerpoint/2010/main" val="2808457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Актуальность проекта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12072A-AA03-174D-B168-B2A96EE0127B}"/>
              </a:ext>
            </a:extLst>
          </p:cNvPr>
          <p:cNvSpPr txBox="1"/>
          <p:nvPr/>
        </p:nvSpPr>
        <p:spPr>
          <a:xfrm>
            <a:off x="551384" y="1556792"/>
            <a:ext cx="11377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C00000"/>
                </a:solidFill>
              </a:rPr>
              <a:t>Ответьте на вопрос, зачем ваш проект. Какую проблему он решает. Кому нужен проект</a:t>
            </a:r>
          </a:p>
        </p:txBody>
      </p:sp>
    </p:spTree>
    <p:extLst>
      <p:ext uri="{BB962C8B-B14F-4D97-AF65-F5344CB8AC3E}">
        <p14:creationId xmlns:p14="http://schemas.microsoft.com/office/powerpoint/2010/main" val="3117421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Задачи проекта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6B95EB29-A3FE-FB4A-8BB2-F58D9F520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0888"/>
            <a:ext cx="7427168" cy="5400600"/>
          </a:xfrm>
        </p:spPr>
        <p:txBody>
          <a:bodyPr>
            <a:normAutofit/>
          </a:bodyPr>
          <a:lstStyle/>
          <a:p>
            <a:endParaRPr lang="ru-RU" sz="1800" dirty="0"/>
          </a:p>
          <a:p>
            <a:pPr marL="571500" indent="-457200">
              <a:buAutoNum type="arabicParenR"/>
            </a:pPr>
            <a:r>
              <a:rPr lang="ru-RU" sz="1800" dirty="0"/>
              <a:t>Задач проекта должно быть не больше 5</a:t>
            </a:r>
            <a:r>
              <a:rPr lang="en-US" sz="1800" dirty="0"/>
              <a:t>.</a:t>
            </a:r>
            <a:br>
              <a:rPr lang="ru-RU" sz="1800" dirty="0"/>
            </a:br>
            <a:endParaRPr lang="ru-RU" sz="1800" dirty="0"/>
          </a:p>
          <a:p>
            <a:pPr marL="571500" indent="-457200">
              <a:buAutoNum type="arabicParenR"/>
            </a:pPr>
            <a:r>
              <a:rPr lang="ru-RU" sz="1800" dirty="0"/>
              <a:t>Хорошо, когда задачи представлены списком</a:t>
            </a:r>
            <a:r>
              <a:rPr lang="en-US" sz="1800" dirty="0"/>
              <a:t>.</a:t>
            </a:r>
            <a:br>
              <a:rPr lang="ru-RU" sz="1800" dirty="0"/>
            </a:br>
            <a:endParaRPr lang="ru-RU" sz="1800" dirty="0"/>
          </a:p>
          <a:p>
            <a:pPr marL="571500" indent="-457200">
              <a:buAutoNum type="arabicParenR"/>
            </a:pPr>
            <a:r>
              <a:rPr lang="ru-RU" sz="1800" dirty="0"/>
              <a:t>Крупно, читабельно с большого расстояния</a:t>
            </a:r>
            <a:r>
              <a:rPr lang="en-US" sz="1800" dirty="0"/>
              <a:t>.</a:t>
            </a:r>
            <a:r>
              <a:rPr lang="ru-RU" sz="1800" dirty="0"/>
              <a:t> </a:t>
            </a:r>
            <a:br>
              <a:rPr lang="ru-RU" sz="1800" dirty="0"/>
            </a:br>
            <a:endParaRPr lang="ru-RU" sz="1800" dirty="0"/>
          </a:p>
          <a:p>
            <a:pPr marL="571500" indent="-457200">
              <a:buAutoNum type="arabicParenR"/>
            </a:pPr>
            <a:r>
              <a:rPr lang="ru-RU" sz="1800" dirty="0"/>
              <a:t>Меньше текста на слайде, лучше дополнить каждую задачу в процессе презентации устно.</a:t>
            </a:r>
            <a:br>
              <a:rPr lang="ru-RU" sz="1800" dirty="0"/>
            </a:br>
            <a:endParaRPr lang="ru-RU" sz="1800" dirty="0"/>
          </a:p>
          <a:p>
            <a:pPr marL="571500" indent="-457200">
              <a:buAutoNum type="arabicParenR"/>
            </a:pPr>
            <a:r>
              <a:rPr lang="ru-RU" sz="1800" dirty="0"/>
              <a:t>Приблизительно так этот слайд должен выглядеть</a:t>
            </a:r>
            <a:r>
              <a:rPr lang="en-US" sz="1800" dirty="0"/>
              <a:t>.</a:t>
            </a:r>
            <a:endParaRPr lang="ru-RU" sz="1800" dirty="0"/>
          </a:p>
          <a:p>
            <a:endParaRPr lang="ru-RU" sz="1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82A23A-7486-DE4E-9284-9D74F6C2143F}"/>
              </a:ext>
            </a:extLst>
          </p:cNvPr>
          <p:cNvSpPr txBox="1"/>
          <p:nvPr/>
        </p:nvSpPr>
        <p:spPr>
          <a:xfrm>
            <a:off x="838200" y="1271192"/>
            <a:ext cx="10946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C00000"/>
                </a:solidFill>
              </a:rPr>
              <a:t>Задача - это более мелкие действия, которые позволят достичь цели проекта. Формулируются так, чтобы потом можно было записать как результаты. Задачи формулируются в будущем времени. А на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ru-RU" sz="2000" dirty="0">
                <a:solidFill>
                  <a:srgbClr val="C00000"/>
                </a:solidFill>
              </a:rPr>
              <a:t>странице результаты будут сформулированы в прошедшем.</a:t>
            </a:r>
          </a:p>
        </p:txBody>
      </p:sp>
    </p:spTree>
    <p:extLst>
      <p:ext uri="{BB962C8B-B14F-4D97-AF65-F5344CB8AC3E}">
        <p14:creationId xmlns:p14="http://schemas.microsoft.com/office/powerpoint/2010/main" val="1356446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99D99B-6E69-3140-9A19-378274334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Аналоги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BED2E6-00EF-D749-9BBC-BDE4C0BC1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/>
              <a:t>Сравните ваше устройство с аналогами. </a:t>
            </a:r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D3BA75-BCCA-E944-B2D2-E0D7C666C257}"/>
              </a:ext>
            </a:extLst>
          </p:cNvPr>
          <p:cNvSpPr txBox="1"/>
          <p:nvPr/>
        </p:nvSpPr>
        <p:spPr>
          <a:xfrm>
            <a:off x="2207568" y="5301208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C00000"/>
                </a:solidFill>
              </a:rPr>
              <a:t>Акцентируйте внимание устно, почему ваше устройство лучше приведенных аналогов, </a:t>
            </a:r>
          </a:p>
          <a:p>
            <a:r>
              <a:rPr lang="ru-RU" sz="1400" dirty="0">
                <a:solidFill>
                  <a:srgbClr val="C00000"/>
                </a:solidFill>
              </a:rPr>
              <a:t>в чем его преимущество</a:t>
            </a:r>
          </a:p>
        </p:txBody>
      </p:sp>
    </p:spTree>
    <p:extLst>
      <p:ext uri="{BB962C8B-B14F-4D97-AF65-F5344CB8AC3E}">
        <p14:creationId xmlns:p14="http://schemas.microsoft.com/office/powerpoint/2010/main" val="1203960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Демонстрация работоспособности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E2C35A-892D-BF47-8EBF-C911DE63CE6A}"/>
              </a:ext>
            </a:extLst>
          </p:cNvPr>
          <p:cNvSpPr txBox="1"/>
          <p:nvPr/>
        </p:nvSpPr>
        <p:spPr>
          <a:xfrm>
            <a:off x="695400" y="1690688"/>
            <a:ext cx="11305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Что именно вы предполагаете изготовить и что предполагаете демонстрировать</a:t>
            </a:r>
            <a:endParaRPr lang="ru-RU" sz="1200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8202A8-E461-EA37-AA6A-561B75AB9A02}"/>
              </a:ext>
            </a:extLst>
          </p:cNvPr>
          <p:cNvSpPr txBox="1"/>
          <p:nvPr/>
        </p:nvSpPr>
        <p:spPr>
          <a:xfrm>
            <a:off x="551384" y="2360792"/>
            <a:ext cx="10946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C00000"/>
                </a:solidFill>
              </a:rPr>
              <a:t>Опишите, что по вашему мнению будет делать проект на демонстрации. Насколько реально продемонстрировать работу вашего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922682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Степень готовности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008C08-3511-4043-9AF9-ABF4E656F97C}"/>
              </a:ext>
            </a:extLst>
          </p:cNvPr>
          <p:cNvSpPr txBox="1"/>
          <p:nvPr/>
        </p:nvSpPr>
        <p:spPr>
          <a:xfrm>
            <a:off x="695400" y="1484784"/>
            <a:ext cx="108732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solidFill>
                  <a:srgbClr val="FF0000"/>
                </a:solidFill>
              </a:rPr>
              <a:t>Что реализовано на настоящий момент. Даже если готово только идея и вы провели исследование, стоит об этом сказать</a:t>
            </a:r>
          </a:p>
          <a:p>
            <a:pPr algn="just"/>
            <a:br>
              <a:rPr lang="ru-RU" sz="2800" dirty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859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База подготовки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008C08-3511-4043-9AF9-ABF4E656F97C}"/>
              </a:ext>
            </a:extLst>
          </p:cNvPr>
          <p:cNvSpPr txBox="1"/>
          <p:nvPr/>
        </p:nvSpPr>
        <p:spPr>
          <a:xfrm>
            <a:off x="695400" y="1484784"/>
            <a:ext cx="108732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solidFill>
                  <a:srgbClr val="FF0000"/>
                </a:solidFill>
              </a:rPr>
              <a:t>Где именно вы будете делать проект? Кто вам будет помогать</a:t>
            </a:r>
            <a:br>
              <a:rPr lang="ru-RU" sz="2800" dirty="0">
                <a:solidFill>
                  <a:srgbClr val="FF0000"/>
                </a:solidFill>
              </a:rPr>
            </a:br>
            <a:r>
              <a:rPr lang="ru-RU" sz="2800" dirty="0">
                <a:solidFill>
                  <a:srgbClr val="FF0000"/>
                </a:solidFill>
              </a:rPr>
              <a:t>Участвует ли школа в подготовке проекта</a:t>
            </a:r>
          </a:p>
          <a:p>
            <a:pPr algn="just"/>
            <a:br>
              <a:rPr lang="ru-RU" sz="2800" dirty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695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C2C509-14FC-C049-BA45-300F8178E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Экономические расчеты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C942B1-0161-A04E-9343-F0D718798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Посчитай какие материалы необходимо закупить и какие виды платных работ необходимо выполнить </a:t>
            </a:r>
          </a:p>
        </p:txBody>
      </p:sp>
    </p:spTree>
    <p:extLst>
      <p:ext uri="{BB962C8B-B14F-4D97-AF65-F5344CB8AC3E}">
        <p14:creationId xmlns:p14="http://schemas.microsoft.com/office/powerpoint/2010/main" val="11196229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1074</TotalTime>
  <Words>389</Words>
  <Application>Microsoft Macintosh PowerPoint</Application>
  <PresentationFormat>Широкоэкранный</PresentationFormat>
  <Paragraphs>43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Название вашей работы.</vt:lpstr>
      <vt:lpstr>Цель проекта</vt:lpstr>
      <vt:lpstr>Актуальность проекта</vt:lpstr>
      <vt:lpstr>Задачи проекта</vt:lpstr>
      <vt:lpstr>Аналоги</vt:lpstr>
      <vt:lpstr>Демонстрация работоспособности</vt:lpstr>
      <vt:lpstr>Степень готовности</vt:lpstr>
      <vt:lpstr>База подготовки</vt:lpstr>
      <vt:lpstr>Экономические расчеты</vt:lpstr>
      <vt:lpstr>&lt;&gt;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ИЗГОТОВЛЕНИЕ УСТРОЙСТВА ДЛЯ АВТОМАТИЧЕСКОГО ПОЛИВА КОМНАТНЫХ РАСТЕНИЙ</dc:title>
  <dc:creator>Alexey</dc:creator>
  <cp:lastModifiedBy>Сергей Мустафин</cp:lastModifiedBy>
  <cp:revision>63</cp:revision>
  <dcterms:created xsi:type="dcterms:W3CDTF">2017-02-20T12:56:13Z</dcterms:created>
  <dcterms:modified xsi:type="dcterms:W3CDTF">2023-08-29T09:56:06Z</dcterms:modified>
</cp:coreProperties>
</file>